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82" r:id="rId17"/>
    <p:sldId id="284" r:id="rId18"/>
    <p:sldId id="281" r:id="rId19"/>
    <p:sldId id="283" r:id="rId20"/>
    <p:sldId id="270" r:id="rId21"/>
    <p:sldId id="280" r:id="rId22"/>
    <p:sldId id="278" r:id="rId23"/>
    <p:sldId id="277" r:id="rId24"/>
    <p:sldId id="276" r:id="rId25"/>
    <p:sldId id="274" r:id="rId26"/>
    <p:sldId id="273" r:id="rId27"/>
    <p:sldId id="275" r:id="rId28"/>
    <p:sldId id="272" r:id="rId29"/>
    <p:sldId id="288" r:id="rId30"/>
    <p:sldId id="289" r:id="rId31"/>
    <p:sldId id="290" r:id="rId32"/>
    <p:sldId id="298" r:id="rId33"/>
    <p:sldId id="302" r:id="rId34"/>
    <p:sldId id="299" r:id="rId35"/>
    <p:sldId id="317" r:id="rId36"/>
    <p:sldId id="318" r:id="rId37"/>
    <p:sldId id="271" r:id="rId38"/>
    <p:sldId id="285" r:id="rId39"/>
    <p:sldId id="286" r:id="rId40"/>
    <p:sldId id="287" r:id="rId41"/>
    <p:sldId id="296" r:id="rId42"/>
    <p:sldId id="291" r:id="rId43"/>
    <p:sldId id="295" r:id="rId44"/>
    <p:sldId id="294" r:id="rId45"/>
    <p:sldId id="293" r:id="rId46"/>
    <p:sldId id="292" r:id="rId47"/>
    <p:sldId id="300" r:id="rId48"/>
    <p:sldId id="303" r:id="rId49"/>
    <p:sldId id="301" r:id="rId50"/>
    <p:sldId id="307" r:id="rId51"/>
    <p:sldId id="297" r:id="rId52"/>
    <p:sldId id="306" r:id="rId53"/>
    <p:sldId id="305" r:id="rId54"/>
    <p:sldId id="316" r:id="rId55"/>
    <p:sldId id="304" r:id="rId56"/>
    <p:sldId id="313" r:id="rId57"/>
    <p:sldId id="312" r:id="rId58"/>
    <p:sldId id="314" r:id="rId59"/>
    <p:sldId id="311" r:id="rId60"/>
    <p:sldId id="310" r:id="rId61"/>
    <p:sldId id="308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4A8A-CC7F-43E7-8F0E-CF561DB842F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53CF-FC7F-485F-AB77-72DDBC3FE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4A8A-CC7F-43E7-8F0E-CF561DB842F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53CF-FC7F-485F-AB77-72DDBC3FE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4A8A-CC7F-43E7-8F0E-CF561DB842F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53CF-FC7F-485F-AB77-72DDBC3FE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4A8A-CC7F-43E7-8F0E-CF561DB842F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53CF-FC7F-485F-AB77-72DDBC3FE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4A8A-CC7F-43E7-8F0E-CF561DB842F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53CF-FC7F-485F-AB77-72DDBC3FE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4A8A-CC7F-43E7-8F0E-CF561DB842F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53CF-FC7F-485F-AB77-72DDBC3FE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4A8A-CC7F-43E7-8F0E-CF561DB842F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53CF-FC7F-485F-AB77-72DDBC3FE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4A8A-CC7F-43E7-8F0E-CF561DB842F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53CF-FC7F-485F-AB77-72DDBC3FE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4A8A-CC7F-43E7-8F0E-CF561DB842F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53CF-FC7F-485F-AB77-72DDBC3FE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4A8A-CC7F-43E7-8F0E-CF561DB842F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53CF-FC7F-485F-AB77-72DDBC3FE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4A8A-CC7F-43E7-8F0E-CF561DB842F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D53CF-FC7F-485F-AB77-72DDBC3FE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C4A8A-CC7F-43E7-8F0E-CF561DB842F2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D53CF-FC7F-485F-AB77-72DDBC3FE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scree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етский сад № 8 г.Приволжска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3645024"/>
            <a:ext cx="41044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кейса  для младшего дошкольного возраста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Пальчиками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играем- речь развиваем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551723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 воспитатель</a:t>
            </a:r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Санатарева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А.А.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1" y="1052736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«Разложи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фрутокрышки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мелкой моторики, координации, пространственного мышления,  сенсорных ощущений, творческого воображения, внимания, памяти, фантазии.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крышки разного цвета, шнурки, образцы картинок.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Как играть: 1)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нанизывать крышечки на веревочку, чтобы получились разноцветные бусы;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         2) дорисовать картину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фрутокрышками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правильно расположив их на картинке.</a:t>
            </a:r>
          </a:p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01008"/>
            <a:ext cx="60486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5" y="1052736"/>
            <a:ext cx="6768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Игра «Подбери заплатки»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мелкую моторику рук, учить различать цвета, развивать зрительную память, пространственное  и логическое мышление, внимание.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цветные  картинки, заплатки – небольшие куски круглой или квадратной формы.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играть: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подобрать  недостающий кусок изображения на картинке.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429000"/>
            <a:ext cx="45365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1124744"/>
            <a:ext cx="66967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Игра «Заплатки из геометрических фигур»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развивать мелкую моторику рук, учить различать  геометрические фигуры, развивать зрительную память, пространственное  и логическое мышление, внимание.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цветные  картинки, заплатки – небольшие куски  геометрической формы.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Как играть: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подобрать  недостающий кусок изображения геометрической формы  на картинке.</a:t>
            </a:r>
          </a:p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12976"/>
            <a:ext cx="56886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3609" y="908720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Игра «Разноцветные клубочки»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учить выкладывать изображение по образцу из клубочков ниток основных цветов- синего, зеленого, красного, желтого; развивать мелкую моторику пальцев рук, память, внимание и речь.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карточки с изображением кружков основных цветов.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играть: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образцу выстроить порядок клубочков из ниток основных  цветов.</a:t>
            </a:r>
          </a:p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96952"/>
            <a:ext cx="48245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933056"/>
            <a:ext cx="46085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43608" y="908720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Большой 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маленький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находить предметы большого и маленького размера, прикреплять их с помощью липучек и пуговиц на фон; развивать мелкую моторику пальцев рук, память, внимание и речь.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предметы, выполняющие фон (баночки,  тарелки, дорога, коробочки)  красного, желтого, зеленого, синего цветов и другие элементы (листочки, овощи, фрукты, цветы, машины, бабочки, посуда, грибочки и т.д.)  тоже основных цветов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играть: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прикреплять большие и маленькие предметы с помощью липучек и пуговиц на фон (баночки, тарелки, дорогу, коробочки)</a:t>
            </a:r>
          </a:p>
          <a:p>
            <a:endParaRPr lang="ru-RU" b="1" dirty="0" smtClean="0"/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07704" y="98072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Большой-маленький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«Неваляшки»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134076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«Расставь от большого до маленького»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1979712" y="1988840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88840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763688" y="414908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«Укрась сарафанчик неваляшки»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005064"/>
            <a:ext cx="2448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35696" y="98072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Большой-маленький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«Цветные автомобили»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134076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«Расставь от большого до маленького»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414908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«Рассади предметы по машинкам»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88840"/>
            <a:ext cx="26642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05064"/>
            <a:ext cx="25922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988840"/>
            <a:ext cx="28803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07704" y="980728"/>
            <a:ext cx="454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Большой-маленький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   «Цветной поезд»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134076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«Расставь от большого до маленького»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414908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«Рассади предметы по вагонам»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88840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149080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988840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35696" y="980728"/>
            <a:ext cx="461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Большой-маленький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«Чайнички»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04864"/>
            <a:ext cx="28803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204864"/>
            <a:ext cx="30243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19672" y="155679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«Расставь от большого до маленького»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1556793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«Поставь крышки  на чайники в зависимости от размера»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221088"/>
            <a:ext cx="25922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4048" y="443711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«Поставь крышки на чайники  в зависимости 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цвета»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79712" y="98072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Большой-маленький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     «Разноцветные рыбки» 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134076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«Расставь от большого до маленького»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4005064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«Расставь от маленького до большого»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060848"/>
            <a:ext cx="26642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060848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005064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849333" y="4005064"/>
            <a:ext cx="1323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«Что скушала рыбка»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7704" y="908720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«Движение руки всегда тесно связано с речью и способствует ее развитию»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В.М. Бехтерев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C:\Users\admin\Desktop\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348879"/>
            <a:ext cx="4464496" cy="3024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52736"/>
            <a:ext cx="136525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01008"/>
            <a:ext cx="136525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013176"/>
            <a:ext cx="136525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373216"/>
            <a:ext cx="136525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221088"/>
            <a:ext cx="136525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2060848"/>
            <a:ext cx="136525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2780928"/>
            <a:ext cx="136525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3212976"/>
            <a:ext cx="136525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851920" y="1124744"/>
            <a:ext cx="4688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«Большой- маленький»  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«Цветы и бабочки»</a:t>
            </a:r>
          </a:p>
          <a:p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« Чашки и тарелочки»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672" y="2204864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«Разложи от большого до маленького»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008" y="1628800"/>
            <a:ext cx="13681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«Посади бабочек на цветы в зависимости от размера»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8184" y="2204864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«Посади бабочек на цветы в зависимости от цвета»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9672" y="4653136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«Расставь от большого до маленького»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3789040"/>
            <a:ext cx="13681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«Поставь чашки на блюдца в зависимости от размера»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0192" y="4365104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«Поставь чашки на блюдца в зависимости 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цвета»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79912" y="980728"/>
            <a:ext cx="1379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«Баночки»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72816"/>
            <a:ext cx="2664296" cy="167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72816"/>
            <a:ext cx="25202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933056"/>
            <a:ext cx="23762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87624" y="1412776"/>
            <a:ext cx="270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«Расставь по величине»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933056"/>
            <a:ext cx="23762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148064" y="112474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«Разложи предметы  в баночки в зависимости от размера»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4005064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«Разложи предметы  в баночки в зависимости от цвета»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524328" y="407707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«Разложи  все одинаковые предметы  в  одну баночки 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23928" y="1052736"/>
            <a:ext cx="15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«Тарелочки»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15617" y="141277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«Прикрепи большие и маленькие предметы»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00808"/>
            <a:ext cx="26642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940152" y="1412776"/>
            <a:ext cx="2160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«Прикрепи предмет определенного цвета на пуговку такого же цвета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933056"/>
            <a:ext cx="2952328" cy="167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59632" y="3717032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«Прикрепи  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тарелочку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зеленого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цвета предметы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зеленого цвета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на красную-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красного и т. д.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8965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95736" y="112474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«Собери пирамидку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5" y="908720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«Выложи геометрические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фигуры»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учить детей называть геометрическую форму и цвет, учить выкладывать изображение по образцу из нескольких геометрических фигур, развивать мелкую моторику пальцев рук, память, внимание и речь.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карточки с заданиями, геометрические фигуры из фетра разного цвета и размера.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играть: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 образцу на карточке выстроить порядок геометрических фигур такого же цвета и формы как на карточке.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01008"/>
            <a:ext cx="1728192" cy="116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501008"/>
            <a:ext cx="158127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25144"/>
            <a:ext cx="20882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501008"/>
            <a:ext cx="19442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4797152"/>
            <a:ext cx="19442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4797152"/>
            <a:ext cx="1800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980728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Разноцветные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резиночки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 развитие мелкой моторики, закрепление знания цветов, умение выполнять задание по образцу, развитие координации движений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счета, запоминание названий пальцев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пространственная ориентация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вправо-влево, вверх-вниз)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 схемы, цветные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резиночки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играть: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-как игровое упражнение (кто правильнее наденет резинки на пальцы);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 виде игры  «Кто быстрее всех оденет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резиночки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 индивидуальной работе с детьми.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77072"/>
            <a:ext cx="38164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717032"/>
            <a:ext cx="4104456" cy="20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03648" y="1124744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«Цветные копилки»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рук, закреплять знание основных цветов, определять размер предмета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большой-маленький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копилки четырех основных цветов разного размера, цветные монетки из картона разного размера.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играть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1) распределить монетки по размеру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копилочки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2) распределить монетки по цвету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копилочки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1052736"/>
            <a:ext cx="6912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«Пальчики играют»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пальцев, мозг ребёнка, стимулировать развитие речи, творческие способности, фантазию.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карточки с текстами пальчиковой гимнастики.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играть: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ребёнок повторяет упражнения за воспитателем, сопровождая их короткими стихотворными строчками.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24944"/>
            <a:ext cx="43204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1124744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«Пальчики отдыхают»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пальцев, снимать усталость, улучшать циркуляцию крови, успокаивать нервную систему дошкольников.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массажные коврики для рук  из абразивных губок  и бросового материала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коктельных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трубочек, пуговиц, бусин, крышек от фломастеров)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играть: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ребёнок повторяет упражнения за воспитателем, сопровождая их короткими стихотворными строчками.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17032"/>
            <a:ext cx="23762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157192"/>
            <a:ext cx="1797298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157192"/>
            <a:ext cx="1944216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5157192"/>
            <a:ext cx="2016224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96752"/>
            <a:ext cx="561662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C:\Users\admin\Desktop\hello_html_139d3c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348880"/>
            <a:ext cx="5123086" cy="34563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800" y="1196752"/>
            <a:ext cx="52565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«Рука-это инструмент всех инструментов»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Аристотель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60486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24744"/>
            <a:ext cx="56886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68760"/>
            <a:ext cx="56166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96752"/>
            <a:ext cx="59766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24744"/>
            <a:ext cx="56886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568863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96752"/>
            <a:ext cx="54726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58326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24744"/>
            <a:ext cx="56886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96752"/>
            <a:ext cx="5400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79712" y="1196752"/>
            <a:ext cx="61206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«Пальцы помогают говорить»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М.Монтессори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482" name="Picture 2" descr="C:\Users\admin\Desktop\2a3e9b741599036c47db6c01dbde7a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204864"/>
            <a:ext cx="4675237" cy="3144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24744"/>
            <a:ext cx="554461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52736"/>
            <a:ext cx="55446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59766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96752"/>
            <a:ext cx="56886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7606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96752"/>
            <a:ext cx="547260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96752"/>
            <a:ext cx="547260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24744"/>
            <a:ext cx="54726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68760"/>
            <a:ext cx="54726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68760"/>
            <a:ext cx="54006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96752"/>
            <a:ext cx="58326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56886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7606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96752"/>
            <a:ext cx="54006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68760"/>
            <a:ext cx="56166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55446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96752"/>
            <a:ext cx="54726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0768"/>
            <a:ext cx="547260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6886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55446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7" y="908720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«Играем с прищепками»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развитие мелкой моторики рук, закрепление сенсорных навыков и пространственных представлений, развитие воображения, речи.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шаблоны разных предметов, прищепки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36912"/>
            <a:ext cx="27363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36912"/>
            <a:ext cx="28803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68760"/>
            <a:ext cx="55446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24744"/>
            <a:ext cx="44644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619672" y="4293096"/>
            <a:ext cx="6646385" cy="136815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3" y="980729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Игра «Шнуровка»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ловкости и подвижности пальцев и кистей, улучшение сенсомоторных способностей и речевых навыков.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шаблоны, шнурки основных цветов (синие, красные, зеленые, желтые).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играть: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заполнить шнуром каждую дырочку в шаблоне.</a:t>
            </a:r>
          </a:p>
          <a:p>
            <a:endParaRPr lang="ru-RU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852936"/>
            <a:ext cx="2880320" cy="30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852936"/>
            <a:ext cx="316835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908720"/>
            <a:ext cx="6912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«Играем с камешками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 мелкой моторики рук, развитие сенсорного восприятия, развитие тактильных ощущений, развитие зрительного внимания, памяти, мышления, воображения, речи.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рисунки с разными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изображениями,  камешки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играть: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выложить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камешками изображения предметов.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996952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614850145_68-p-foni-dlya-detskogo-sada-oformlenie-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 descr="https://i0.wp.com/fsd.multiurok.ru/html/2018/12/02/s_5c03d47f89bd5/1015289_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1124744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Игра «Собери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мелкой моторики рук, умений соединять части предметов в одно целое.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разрезные картинки.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играть: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составить из 2-3 элементов  целое изображение.</a:t>
            </a:r>
          </a:p>
          <a:p>
            <a:endParaRPr lang="ru-RU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80928"/>
            <a:ext cx="56166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867</Words>
  <Application>Microsoft Office PowerPoint</Application>
  <PresentationFormat>Экран (4:3)</PresentationFormat>
  <Paragraphs>108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2022-06-08T07:30:15Z</dcterms:created>
  <dcterms:modified xsi:type="dcterms:W3CDTF">2022-10-19T11:03:28Z</dcterms:modified>
</cp:coreProperties>
</file>