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0" r:id="rId2"/>
    <p:sldId id="303" r:id="rId3"/>
    <p:sldId id="304" r:id="rId4"/>
    <p:sldId id="305" r:id="rId5"/>
    <p:sldId id="306" r:id="rId6"/>
    <p:sldId id="307" r:id="rId7"/>
    <p:sldId id="308" r:id="rId8"/>
    <p:sldId id="325" r:id="rId9"/>
    <p:sldId id="309" r:id="rId10"/>
    <p:sldId id="310" r:id="rId11"/>
    <p:sldId id="312" r:id="rId12"/>
    <p:sldId id="313" r:id="rId13"/>
    <p:sldId id="314" r:id="rId14"/>
    <p:sldId id="315" r:id="rId15"/>
    <p:sldId id="317" r:id="rId16"/>
    <p:sldId id="316" r:id="rId17"/>
    <p:sldId id="324" r:id="rId18"/>
    <p:sldId id="311" r:id="rId19"/>
    <p:sldId id="326" r:id="rId20"/>
    <p:sldId id="327" r:id="rId21"/>
    <p:sldId id="318" r:id="rId22"/>
    <p:sldId id="319" r:id="rId23"/>
    <p:sldId id="320" r:id="rId24"/>
    <p:sldId id="321" r:id="rId25"/>
    <p:sldId id="322" r:id="rId26"/>
    <p:sldId id="32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  <a:srgbClr val="00FF99"/>
    <a:srgbClr val="9933FF"/>
    <a:srgbClr val="FFFF66"/>
    <a:srgbClr val="CC99FF"/>
    <a:srgbClr val="3399FF"/>
    <a:srgbClr val="66FFFF"/>
    <a:srgbClr val="FFCC00"/>
    <a:srgbClr val="99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19DA5-372D-4347-89C3-04B3D337AC00}" type="datetimeFigureOut">
              <a:rPr lang="ru-RU" smtClean="0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DD8BE69-944D-405F-B1DF-C9F8EFC861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13CB0-BBC4-4FF7-8BDD-51AB3D318592}" type="datetimeFigureOut">
              <a:rPr lang="ru-RU" smtClean="0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66EFA-2FDF-4537-A9E1-A7B93E299F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FAEE39-CA80-4C53-B619-0C955C2416B1}" type="datetimeFigureOut">
              <a:rPr lang="ru-RU" smtClean="0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C3D52-4A59-4D17-86E3-E827281D9F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0E7CD-80FA-4D50-A716-D9FD4E4B4DB8}" type="datetimeFigureOut">
              <a:rPr lang="ru-RU" smtClean="0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ABD62E4-99FE-4130-A4BA-0CA6FC813B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1160B-FE08-4CF4-9790-A39272AD092A}" type="datetimeFigureOut">
              <a:rPr lang="ru-RU" smtClean="0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D737-E23E-4172-887E-D321684E4D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39D1E-A82B-47DC-B045-135B621DC896}" type="datetimeFigureOut">
              <a:rPr lang="ru-RU" smtClean="0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49149-CB35-47D3-8183-98DE799F0F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D082C-40B9-4940-8D6A-8B98D50A445A}" type="datetimeFigureOut">
              <a:rPr lang="ru-RU" smtClean="0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7D5250F-F6D7-4AD3-A3C5-BE22B5DA42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4D971-F309-4C3E-A2C5-A570B58F1D93}" type="datetimeFigureOut">
              <a:rPr lang="ru-RU" smtClean="0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3C943-A3FE-410D-B96D-7D7110D286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B552E-8369-4D82-BEB7-52EA123EDE46}" type="datetimeFigureOut">
              <a:rPr lang="ru-RU" smtClean="0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6E068-E2C0-4DF0-92F4-DA67DBDF9E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B27F2-C269-4C5F-BD76-8ED55FFCC7D3}" type="datetimeFigureOut">
              <a:rPr lang="ru-RU" smtClean="0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A65A6-E955-4963-80A5-E0A15BF377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5BC6DC-7CC0-4C32-855C-184D79328707}" type="datetimeFigureOut">
              <a:rPr lang="ru-RU" smtClean="0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00DA9-BE9A-413E-A9F3-D595D3D9FE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EB1B479-8EC9-4494-A165-117F36A91C48}" type="datetimeFigureOut">
              <a:rPr lang="ru-RU" smtClean="0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DA3709E-B544-49E8-9882-E55A5FA4C8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  казенное дошкольное  образовательное  учреждение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 сад № 8 г. Приволжска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75723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в профессии играем!»</a:t>
            </a:r>
          </a:p>
          <a:p>
            <a:pPr algn="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старший воспитатель</a:t>
            </a:r>
          </a:p>
          <a:p>
            <a:pPr algn="r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Санатарева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 descr="https://ugraclassic.ru/upload/iblock/15e/15ecdc74bbe6186eec93da8639fc7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45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№ 8 г.Приволжска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3643314"/>
            <a:ext cx="5072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 для  средней группы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«Краски лета»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01741" y="5143512"/>
            <a:ext cx="2112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 проекта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Санатарева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6143644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2021 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57165"/>
            <a:ext cx="3857653" cy="298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3929090" cy="305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4071966" cy="284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714752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86116" y="3357562"/>
            <a:ext cx="36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Рисование «Рыбки   из ладошек»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4810" y="357166"/>
            <a:ext cx="990977" cy="369332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3" y="1000108"/>
          <a:ext cx="8072495" cy="5317649"/>
        </p:xfrm>
        <a:graphic>
          <a:graphicData uri="http://schemas.openxmlformats.org/drawingml/2006/table">
            <a:tbl>
              <a:tblPr/>
              <a:tblGrid>
                <a:gridCol w="1570964"/>
                <a:gridCol w="1594588"/>
                <a:gridCol w="1594588"/>
                <a:gridCol w="1594588"/>
                <a:gridCol w="1717767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социально-коммуникативное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«Экскурсия в зеленое царство»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9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Беседы:</a:t>
                      </a: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 мире зеленого цвета»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«Любимое комнатное растение»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Экскурсия</a:t>
                      </a: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рощу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Дидактическое упражнение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«Посчитай зеленые игрушки», «Маленькие и большие елочки»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 презентации</a:t>
                      </a:r>
                      <a:r>
                        <a:rPr lang="ru-RU" sz="14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«Зелёная планета»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Заучивание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стихотворения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М. </a:t>
                      </a:r>
                      <a:r>
                        <a:rPr lang="ru-RU" sz="1400" dirty="0" err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Янушкевич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«Зеленая травка, зеленый листок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Отгадывание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i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«зеленых»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загадок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 сказки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«Как лягушка зеленой стала»</a:t>
                      </a: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Утренняя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зарядка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 кеглями зеленого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Пальчиковая гимнастика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«Дерево» </a:t>
                      </a:r>
                      <a:endParaRPr lang="ru-RU" sz="1400" dirty="0" smtClean="0">
                        <a:solidFill>
                          <a:srgbClr val="111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Подвижные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«Карусель»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«Цветные автомобили»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«Найди свой  домик»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Эстафета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«Кто быстрее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соберет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кубики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4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самомассаж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Сюжетно-ролевые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 цветочном магазине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пазлами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Дидактические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«Давайте познакомимся – Я  -Зеленый»,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"Найди и назови все зеленое"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раскрасками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 (лепка)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«Травка» (в технике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пластилинография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 мультфильма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«Кисточка </a:t>
                      </a:r>
                      <a:r>
                        <a:rPr lang="ru-RU" sz="1400" dirty="0" err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Петти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зеленый цвет»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71477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28"/>
            <a:ext cx="398144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857628"/>
            <a:ext cx="4071966" cy="270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86050" y="350043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«Травка»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428604"/>
            <a:ext cx="12586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9" y="1000108"/>
          <a:ext cx="8358245" cy="5357849"/>
        </p:xfrm>
        <a:graphic>
          <a:graphicData uri="http://schemas.openxmlformats.org/drawingml/2006/table">
            <a:tbl>
              <a:tblPr/>
              <a:tblGrid>
                <a:gridCol w="1626573"/>
                <a:gridCol w="1651033"/>
                <a:gridCol w="1651033"/>
                <a:gridCol w="1651033"/>
                <a:gridCol w="1778573"/>
              </a:tblGrid>
              <a:tr h="765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социально-коммуникативное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0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«Экскурсия в красное царство»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141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Беседа:</a:t>
                      </a: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«Что бывает красным?»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проблемной ситуации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«Что будет, если не станет красного цвета?»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Заучивание стихотворения 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 Михалкова </a:t>
                      </a:r>
                      <a:r>
                        <a:rPr lang="ru-RU" sz="1400" i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Если свет зажёгся красный,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Значит двигаться опасно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  сказки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«Красная шапочка»</a:t>
                      </a: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Утренняя зарядка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кубиками красного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Пальчиковая гимнастика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Подвижные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«Цветные мячи» «Хлопушки»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«Бусинки»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Эстафета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«Сказочная эстафета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4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самомассаж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Сюжетно-ролевые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«Повар»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 кафе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пазлами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Дидактические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«Давайте познакомимся – Я Красный»,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«Цветные предметы», "Найди и назови все красное"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раскрасками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 (аппликация)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«Красные цветочки»</a:t>
                      </a: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4267200" cy="307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52"/>
            <a:ext cx="42672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4143404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71876"/>
            <a:ext cx="4286280" cy="30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00364" y="3214686"/>
            <a:ext cx="376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Аппликация «Красные цветочки»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357166"/>
            <a:ext cx="1571636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ПЯТНИЦА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928670"/>
          <a:ext cx="8643996" cy="5707340"/>
        </p:xfrm>
        <a:graphic>
          <a:graphicData uri="http://schemas.openxmlformats.org/drawingml/2006/table">
            <a:tbl>
              <a:tblPr/>
              <a:tblGrid>
                <a:gridCol w="1682183"/>
                <a:gridCol w="1707478"/>
                <a:gridCol w="1707478"/>
                <a:gridCol w="1707478"/>
                <a:gridCol w="1839379"/>
              </a:tblGrid>
              <a:tr h="618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социально-коммуникативное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3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«Экскурсия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р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азноцветное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царство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Беседа: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«Цвета радуги»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проблемной ситуации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«Что будет, если 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</a:t>
                      </a:r>
                      <a:r>
                        <a:rPr lang="ru-RU" sz="1400" baseline="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будет  красок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Заучивание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стихотворения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«Цветной дождик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рассказа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«Разноцветная сказка» С. Я. 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Маршака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стихотворения</a:t>
                      </a: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«Разноцветный подарок» П. Синявского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Сутеева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«Петух и краски»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Утренняя гимнастика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разноцветными мячиками  под музыку «Раз, два – радуга»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Пальчиковая гимнастика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«Радуга»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Подвижные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«Разноцветные мячи»,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«Бусинки»,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«Найди свой цвет»,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«Карусель»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Эстафета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«Разноцветная»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4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самомассаж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Сюжетно-ролевые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Разноцветная уборка</a:t>
                      </a:r>
                      <a:r>
                        <a:rPr lang="ru-RU" sz="1400" i="1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пазлами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Дидактические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«Соберем цветы в букеты»,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«Сложи узор»,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«Собери башенку», «Мозаика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Настольные игры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«Бумажные куклы»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раскрасками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Танец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разноцветными 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платочками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 (лепка)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Пластилинография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«Разноцветные бабочки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 мультфильма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Катаев «</a:t>
                      </a:r>
                      <a:r>
                        <a:rPr lang="ru-RU" sz="1400" dirty="0" err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Цветик-семицветик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коллективного панно 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«Летний пейзаж»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 b="17410"/>
          <a:stretch>
            <a:fillRect/>
          </a:stretch>
        </p:blipFill>
        <p:spPr bwMode="auto">
          <a:xfrm>
            <a:off x="4500562" y="285728"/>
            <a:ext cx="42672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9"/>
            <a:ext cx="3857652" cy="305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643314"/>
            <a:ext cx="4071966" cy="298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00232" y="3429000"/>
            <a:ext cx="491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«Разноцветные бабочки»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5719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32856"/>
            <a:ext cx="3929090" cy="44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Выноска-облако 7"/>
          <p:cNvSpPr/>
          <p:nvPr/>
        </p:nvSpPr>
        <p:spPr>
          <a:xfrm>
            <a:off x="5072066" y="214290"/>
            <a:ext cx="3500462" cy="15585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Коллективное панно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«Летний пейзаж»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714752"/>
            <a:ext cx="4267200" cy="284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86314" y="785794"/>
            <a:ext cx="2900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Подвижная игра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«Давайте  познакомимся»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357694"/>
            <a:ext cx="3483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Подвижная  игра  «Найди цвет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одежде друга»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6314" y="785794"/>
            <a:ext cx="3370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Подвижная игра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«Кто быстрее соберет кубики»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357694"/>
            <a:ext cx="2904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Подвижная  игра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 кочкам через болото»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7562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285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85794"/>
            <a:ext cx="82153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Детство – пора удивительных открытий. Мир предстаёт притягивающим разнообразием форм, цветов, запахов, вкусов, звуков. Окружающее обладает множеством явных и скрытых свойств, которые ребёнок учится открывать для себя. Главным признаком предмета для ребёнка – дошкольника является цвет. С первых дней жизни к ребенку поступает колоссальная цветовая информация, и при нормальном речевом и умственном развитии дети очень рано начинают обращать внимание на окраску предметов. Но мир цвета открывается ребенку не сразу, а в определенной последовательности. Сначала ребенок воспринимает только теплые цвета — красный, оранжевый, желтый; с развитием психических реакций к ним добавляется зеленый,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синий, фиолетовый, и постепенно к 5 годам ребенку становиться доступно все многообразие цветовых тонов спектра. Он начинает устанавливать связи: солнце – жёлтое, трава – зелёная, небо – синее. Знакомить ребенка с цветом необходимо начинать как можно раньше, ведь это поможет ему получить и усвоить больше информации об окружающем мире, развивать память, внимание и художественный вкус, а значит, развиваться в целом.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Таким образом, возникшее противоречие, с одной стороны важность и необходимость ознакомления детей с цветом, формирование у них сенсорных эталонов цвета, и с другой – недостаточный уровень знаний и умений детей привели к выбору темы проекта.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6314" y="785794"/>
            <a:ext cx="131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Игра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«Бусинки»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4572008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Танец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«Разноцветный»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426720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285860"/>
          <a:ext cx="7929617" cy="1828800"/>
        </p:xfrm>
        <a:graphic>
          <a:graphicData uri="http://schemas.openxmlformats.org/drawingml/2006/table">
            <a:tbl>
              <a:tblPr/>
              <a:tblGrid>
                <a:gridCol w="1421978"/>
                <a:gridCol w="1797267"/>
                <a:gridCol w="2391078"/>
                <a:gridCol w="2319294"/>
              </a:tblGrid>
              <a:tr h="2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анкетирование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4" marR="43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создание фотоальбома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4" marR="43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консультации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4" marR="43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папки-передвижки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4" marR="43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«Любит ли ваш ребенок рисовать»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4" marR="43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Проект «Краски лета»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4" marR="43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«Психология детского рисунка: каким цветом рисует ваш ребенок?»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4" marR="43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«О цвете в стихах»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24" marR="43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071802" y="428604"/>
            <a:ext cx="2606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000108"/>
          <a:ext cx="8001056" cy="2235059"/>
        </p:xfrm>
        <a:graphic>
          <a:graphicData uri="http://schemas.openxmlformats.org/drawingml/2006/table">
            <a:tbl>
              <a:tblPr/>
              <a:tblGrid>
                <a:gridCol w="2413584"/>
                <a:gridCol w="2717280"/>
                <a:gridCol w="2870192"/>
              </a:tblGrid>
              <a:tr h="711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2" marR="43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мастер-класс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2" marR="43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 о проделанной работе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2" marR="43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«Влияние цвета на ребенка»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2" marR="43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«Как изучать цвета с ребенком в игре»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2" marR="43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выступление на педагогическом совете  с отчетом о проделанной работе в ходе  реализации проекта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2" marR="43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857356" y="500042"/>
            <a:ext cx="5143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воспитателями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500042"/>
            <a:ext cx="308732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этап- Заключительный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28" y="1071546"/>
          <a:ext cx="6643734" cy="1905000"/>
        </p:xfrm>
        <a:graphic>
          <a:graphicData uri="http://schemas.openxmlformats.org/drawingml/2006/table">
            <a:tbl>
              <a:tblPr/>
              <a:tblGrid>
                <a:gridCol w="6643734"/>
              </a:tblGrid>
              <a:tr h="458963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работы: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38" marR="43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1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оформление коллективного панно «Летний пейзаж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составление </a:t>
                      </a:r>
                      <a:r>
                        <a:rPr lang="ru-RU" sz="2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проекта</a:t>
                      </a:r>
                    </a:p>
                  </a:txBody>
                  <a:tcPr marL="43638" marR="43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57148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УЧЕБНО-МЕТОДИЧЕСКОЕ ОБЕСПЕЧЕНИЕ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948690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Анцифирова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Н.Г. Необыкновенное рисование// Дошкольная педагогика, №7(72) сентябрь 2011г. «ДЕТСТВО-ПРЕСС» , СПб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 Н. Рисование с детьми 4-5 лет. Конспекты занятий – М.: МОЗАИКА-СИНТЕЗ, 2014 – 48с.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Оберемок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С.М. Методы проектов в дошкольном образовании. – Новосибирск, 2005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Открытые мероприятия для детей средней группы детского сада. Образовательная область «Речевое развитие». Практическое пособие для старших воспитателей, методистов и педагогов ДОУ, родителей, гувернеров – Авт.- сост.: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 В., Воронеж: ООО «Метода», 2015. – 184 с.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5.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Программа воспитания и обучения в детском саду /Под ред. М.А. Васильевой, В.В. Гербовой, Т.С. Комаровой. – М.: Мозаика-Синтез, 2007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Тимофеева А.А. Проектный метод в дошкольном образовании // Детский сад – Теория и практика - 2012, №9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Хрестоматия для детей старшего дошкольного возраста: Кн. Для воспитателя дет. сада/ Сост. З. Я. Рез, Л. М. Гурович, Л. Б. Береговая; Под ред. В. И. Логиновой.- М.: Просвещение, 1990 – 120 с.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Яковлева Н. Г. Психологическая помощь дошкольнику. – СПб.: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СПД; М.: ТЦ Сфера, 2002 – 112с.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357166"/>
            <a:ext cx="4368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ОЦЕНКА РЕЗУЛЬТАТОВ РАБОТЫ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214422"/>
            <a:ext cx="807249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проявление фантазии, индивидуальности и оригинальности каждого ребёнка;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психологическая разгрузка, снятие эмоционального напряжения у детей;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вовлечение родителей в педагогический процесс, укрепление заинтересованности в сотрудничестве с ДОУ;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представление и популяризация проекта;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создание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проекта.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642918"/>
            <a:ext cx="1141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000108"/>
            <a:ext cx="75724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Работа в ходе проекта  дала возможность: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детям: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получать и закреплять на практике знания о цветовом спектре, учить различать цвета, сопоставлять их с предметами, различать теплые и холодные цвета; развивать воображение, умения видеть характерные признаки предметов; работать в коллективе;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педагогам 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 освоение метода проектирования – метода организации насыщенной детской деятельности, который дает возможность расширять образовательное пространство, придавать ему новые формы, эффективно развивать творческое и познавательное мышление дошкольников;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родителям: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сотрудничество с ДОУ.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91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358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усвоение детьми сенсорных эталонов цвета; формирование способов обследования цветовых свойств предметов; развитие аналитического восприятия цвета; создание оптимальных условий, благоприятного эмоционального микроклимата для творческого и интеллектуального развития детей.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28596" y="2285992"/>
            <a:ext cx="224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786058"/>
            <a:ext cx="711560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закрепить  у детей знания основных цветов, умения различать их;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научить построению цветовых сочетаний по образцу;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научить составлению рядов из аналогичных по цвету предметов;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находить предметы заданного цвета в окружающем мире;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учить детей различать теплые и холодные цвета;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упражнять в умении рассказывать о цвете;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создать условия для эмоциональной насыщенности детского творчества;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привлечь детей к созданию коллективной  композиции;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развивать речь и словарный запас детей;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воспитывать аккуратность, дружелюбное отношение друг к другу.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389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928670"/>
            <a:ext cx="500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средней группы, воспитатели, родители.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928802"/>
            <a:ext cx="55470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  РЕАЛИЗАЦИИ   ПРОЕКТА: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314324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16-20 августа 2021 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28572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 ПОЭТАПНЫХ   МЕРОПРИЯТИЙ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857232"/>
            <a:ext cx="6715172" cy="4286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1-й этап       Подготовительный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785926"/>
          <a:ext cx="6027568" cy="34830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027568"/>
              </a:tblGrid>
              <a:tr h="542850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>
                        <a:lnSpc>
                          <a:spcPts val="1575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38" marR="43638" marT="0" marB="0"/>
                </a:tc>
              </a:tr>
              <a:tr h="231467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определение темы проекта,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формулировка цели и определение задач,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подбор материалов по теме проекта,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составление плана основного этапа проекта,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28"/>
            <a:ext cx="42672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 b="4017"/>
          <a:stretch>
            <a:fillRect/>
          </a:stretch>
        </p:blipFill>
        <p:spPr bwMode="auto">
          <a:xfrm>
            <a:off x="2214546" y="3429000"/>
            <a:ext cx="42672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285728"/>
            <a:ext cx="4892526" cy="67710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этап- Основной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(16-20 августа 2021 г)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285861"/>
          <a:ext cx="8572559" cy="5572139"/>
        </p:xfrm>
        <a:graphic>
          <a:graphicData uri="http://schemas.openxmlformats.org/drawingml/2006/table">
            <a:tbl>
              <a:tblPr/>
              <a:tblGrid>
                <a:gridCol w="1668281"/>
                <a:gridCol w="1693367"/>
                <a:gridCol w="1693367"/>
                <a:gridCol w="1693367"/>
                <a:gridCol w="1824177"/>
              </a:tblGrid>
              <a:tr h="740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социально-коммуникативное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3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«Экскурсия  в желто-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оранжевое 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царство»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Беседа:</a:t>
                      </a: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«Желтый цвет в природе»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Опыты с водой</a:t>
                      </a:r>
                      <a:r>
                        <a:rPr lang="ru-RU" sz="14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«Цветная вода» 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Заучивание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стихотворения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«Солнечный зайчик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«Сказочка про ясное Солнышко» Тамары </a:t>
                      </a:r>
                      <a:r>
                        <a:rPr lang="ru-RU" sz="1400" dirty="0" err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Маршаловой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М.Пришвин «Золотой луг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Отгадывание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«желтых» загадок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Утренняя зарядка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 платочками желтого цвета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Подвижные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Прокати</a:t>
                      </a:r>
                      <a:r>
                        <a:rPr lang="ru-RU" sz="1400" baseline="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попади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400" dirty="0" smtClean="0">
                        <a:solidFill>
                          <a:srgbClr val="111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Пальчиковая гимнастика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«Солнечные зайчики»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«Апельсин»</a:t>
                      </a: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Сюжетно-ролевые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«Салон красоты»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«Кафе», «Столовая»,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«Магазин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пазлами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Дидактические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«Давайте познакомимся – я Оранжевый, Желтый»,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"Найди и назови все желтое",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«Найди желтый цвет на одежде друга»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раскрасками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 мультфильма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«Кисточка </a:t>
                      </a:r>
                      <a:r>
                        <a:rPr lang="ru-RU" sz="1400" dirty="0" err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Петти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желтый цвет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Прослушивание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«Оранжевой песенки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НОД(аппликация)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«Лучики солнышка» (в технике обрывная аппликация)</a:t>
                      </a:r>
                    </a:p>
                  </a:txBody>
                  <a:tcPr marL="45873" marR="4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6182" y="785794"/>
            <a:ext cx="20363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ПОНЕДЕЛЬНИК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642918"/>
            <a:ext cx="66715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«Лучики солнышка» (в технике обрывная аппликация)</a:t>
            </a:r>
          </a:p>
          <a:p>
            <a:endParaRPr lang="ru-RU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357298"/>
            <a:ext cx="63579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imgonline.com.ua/examples/rainbow-background-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357166"/>
            <a:ext cx="133280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071546"/>
          <a:ext cx="8286810" cy="5428378"/>
        </p:xfrm>
        <a:graphic>
          <a:graphicData uri="http://schemas.openxmlformats.org/drawingml/2006/table">
            <a:tbl>
              <a:tblPr/>
              <a:tblGrid>
                <a:gridCol w="1607686"/>
                <a:gridCol w="1607686"/>
                <a:gridCol w="1607686"/>
                <a:gridCol w="1731876"/>
                <a:gridCol w="1731876"/>
              </a:tblGrid>
              <a:tr h="551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24" marR="37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24" marR="37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24" marR="37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социально-коммуникативное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24" marR="37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24" marR="37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3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«Экскурсия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с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ине-голубое царство»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24" marR="37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7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Беседы: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«Природа цвета и цвет природы»,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«Где можно встретить воду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проблемной ситуации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«Что обозначено на глобусе </a:t>
                      </a:r>
                      <a:r>
                        <a:rPr lang="ru-RU" sz="1400" dirty="0" err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голубым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цветом?»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 презентации: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Голубая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планета»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24" marR="37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Заучивание стихотворения 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Ю. Прокопьева «В небе ярко-голубом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Отгадывание 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«синих»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загадок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  сказки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«Синяя борода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 и обсуждение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экологических сказок  про воду</a:t>
                      </a:r>
                    </a:p>
                  </a:txBody>
                  <a:tcPr marL="37824" marR="37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Утренняя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зарядка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мячиками синего и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голубого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Пальчиковая гимнастика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«Синие лужи»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Подвижные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Ловишка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бери синюю ленточку»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«Ходят капельки по кругу»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«Воздух, земля, вода»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Эстафеты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 кочкам через болото»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4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самомассаж</a:t>
                      </a:r>
                      <a:r>
                        <a:rPr lang="ru-RU" sz="1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24" marR="37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Сюжетно-ролевые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«На рыбалке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пазлами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Дидактические игры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"Найди и назови все </a:t>
                      </a:r>
                      <a:r>
                        <a:rPr lang="ru-RU" sz="1400" dirty="0" err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голубое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", «Давайте познакомимся – Я </a:t>
                      </a:r>
                      <a:r>
                        <a:rPr lang="ru-RU" sz="1400" dirty="0" err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Голубой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Синий», «Каждый предмет на свое место», «Раз, два, три, четыре, пять будем куклам помогать»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24" marR="37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раскрасками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Рисование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«Рыбки из ладошек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11111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Прослушивание </a:t>
                      </a: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фонограммы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«Шум моря</a:t>
                      </a:r>
                      <a:r>
                        <a:rPr lang="ru-RU" sz="14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 мультфильма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«Кисточка </a:t>
                      </a:r>
                      <a:r>
                        <a:rPr lang="ru-RU" sz="1400" dirty="0" err="1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Петти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синий цвет»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24" marR="37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1833</TotalTime>
  <Words>957</Words>
  <Application>Microsoft Office PowerPoint</Application>
  <PresentationFormat>Экран (4:3)</PresentationFormat>
  <Paragraphs>365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Муниципальное   казенное дошкольное  образовательное  учреждение детский  сад № 8 г. Приволжска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для детей 2 – 3 лет</dc:title>
  <dc:creator>admin</dc:creator>
  <cp:lastModifiedBy>admin</cp:lastModifiedBy>
  <cp:revision>121</cp:revision>
  <dcterms:created xsi:type="dcterms:W3CDTF">2014-05-13T16:37:17Z</dcterms:created>
  <dcterms:modified xsi:type="dcterms:W3CDTF">2021-10-21T07:59:18Z</dcterms:modified>
</cp:coreProperties>
</file>