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7" r:id="rId9"/>
    <p:sldId id="269" r:id="rId10"/>
    <p:sldId id="292" r:id="rId11"/>
    <p:sldId id="263" r:id="rId12"/>
    <p:sldId id="268" r:id="rId13"/>
    <p:sldId id="274" r:id="rId14"/>
    <p:sldId id="273" r:id="rId15"/>
    <p:sldId id="272" r:id="rId16"/>
    <p:sldId id="265" r:id="rId17"/>
    <p:sldId id="270" r:id="rId18"/>
    <p:sldId id="271" r:id="rId19"/>
    <p:sldId id="264" r:id="rId20"/>
    <p:sldId id="266" r:id="rId21"/>
    <p:sldId id="280" r:id="rId22"/>
    <p:sldId id="281" r:id="rId23"/>
    <p:sldId id="279" r:id="rId24"/>
    <p:sldId id="289" r:id="rId25"/>
    <p:sldId id="290" r:id="rId26"/>
    <p:sldId id="278" r:id="rId27"/>
    <p:sldId id="291" r:id="rId28"/>
    <p:sldId id="277" r:id="rId29"/>
    <p:sldId id="276" r:id="rId30"/>
    <p:sldId id="285" r:id="rId31"/>
    <p:sldId id="275" r:id="rId32"/>
    <p:sldId id="284" r:id="rId33"/>
    <p:sldId id="283" r:id="rId34"/>
    <p:sldId id="288" r:id="rId35"/>
    <p:sldId id="282" r:id="rId36"/>
    <p:sldId id="28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91C08-9146-4AD7-887D-886E1EEEA0ED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65029-FBDB-4DA7-8609-3EFE73559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phonoteka.org/uploads/posts/2021-04/1619565205_28-phonoteka_org-p-foni-pdd-dlya-doshkolnikov-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phonoteka.org/uploads/posts/2021-04/1619565205_28-phonoteka_org-p-foni-pdd-dlya-doshkolnikov-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phonoteka.org/uploads/posts/2021-04/1617821573_14-p-pdd-fon-dlya-prezentatsii-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phonoteka.org/uploads/posts/2021-04/1617821573_14-p-pdd-fon-dlya-prezentatsii-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C:\Users\admin\Desktop\1617821573_14-p-pdd-fon-dlya-prezentatsii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35696" y="1340768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етский сад № 8 г.Приволжска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7704" y="2276872"/>
            <a:ext cx="55272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Многофункциональное пособие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ПДД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3284984"/>
            <a:ext cx="22322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«Красный,</a:t>
            </a:r>
          </a:p>
          <a:p>
            <a:pPr algn="ctr"/>
            <a:r>
              <a:rPr lang="ru-RU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желтый,</a:t>
            </a:r>
            <a:endParaRPr lang="ru-RU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еленый»</a:t>
            </a:r>
            <a:endParaRPr lang="ru-RU" sz="2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4725144"/>
            <a:ext cx="1800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Разработала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оспитатель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Санатарева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advTm="630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dmin\Desktop\Санатарева ПОСОБИЕ по ПДД\DSCN3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60647"/>
            <a:ext cx="5616624" cy="6192689"/>
          </a:xfrm>
          <a:prstGeom prst="rect">
            <a:avLst/>
          </a:prstGeom>
          <a:noFill/>
        </p:spPr>
      </p:pic>
    </p:spTree>
  </p:cSld>
  <p:clrMapOvr>
    <a:masterClrMapping/>
  </p:clrMapOvr>
  <p:transition advTm="1424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admin\Desktop\Санатарева ПОСОБИЕ по ПДД\DSCN3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20688"/>
            <a:ext cx="6624736" cy="5661248"/>
          </a:xfrm>
          <a:prstGeom prst="rect">
            <a:avLst/>
          </a:prstGeom>
          <a:noFill/>
        </p:spPr>
      </p:pic>
    </p:spTree>
  </p:cSld>
  <p:clrMapOvr>
    <a:masterClrMapping/>
  </p:clrMapOvr>
  <p:transition advTm="1073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admin\Desktop\Санатарева ПОСОБИЕ по ПДД\DSCN3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4665"/>
            <a:ext cx="6192688" cy="6120680"/>
          </a:xfrm>
          <a:prstGeom prst="rect">
            <a:avLst/>
          </a:prstGeom>
          <a:noFill/>
        </p:spPr>
      </p:pic>
    </p:spTree>
  </p:cSld>
  <p:clrMapOvr>
    <a:masterClrMapping/>
  </p:clrMapOvr>
  <p:transition advTm="778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admin\Desktop\Санатарева ПОСОБИЕ по ПДД\DSCN3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548680"/>
            <a:ext cx="6552728" cy="5760640"/>
          </a:xfrm>
          <a:prstGeom prst="rect">
            <a:avLst/>
          </a:prstGeom>
          <a:noFill/>
        </p:spPr>
      </p:pic>
    </p:spTree>
  </p:cSld>
  <p:clrMapOvr>
    <a:masterClrMapping/>
  </p:clrMapOvr>
  <p:transition advTm="756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admin\Desktop\Санатарева ПОСОБИЕ по ПДД\DSCN3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620688"/>
            <a:ext cx="6768752" cy="5472608"/>
          </a:xfrm>
          <a:prstGeom prst="rect">
            <a:avLst/>
          </a:prstGeom>
          <a:noFill/>
        </p:spPr>
      </p:pic>
    </p:spTree>
  </p:cSld>
  <p:clrMapOvr>
    <a:masterClrMapping/>
  </p:clrMapOvr>
  <p:transition advTm="822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admin\Desktop\Санатарева ПОСОБИЕ по ПДД\DSCN3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836712"/>
            <a:ext cx="6552728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Tm="722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admin\Desktop\Санатарева ПОСОБИЕ по ПДД\DSCN3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764704"/>
            <a:ext cx="6768752" cy="5256584"/>
          </a:xfrm>
          <a:prstGeom prst="rect">
            <a:avLst/>
          </a:prstGeom>
          <a:noFill/>
        </p:spPr>
      </p:pic>
    </p:spTree>
  </p:cSld>
  <p:clrMapOvr>
    <a:masterClrMapping/>
  </p:clrMapOvr>
  <p:transition advTm="237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C:\Users\admin\Desktop\Санатарева ПОСОБИЕ по ПДД\DSCN3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04664"/>
            <a:ext cx="6336704" cy="5805264"/>
          </a:xfrm>
          <a:prstGeom prst="rect">
            <a:avLst/>
          </a:prstGeom>
          <a:noFill/>
        </p:spPr>
      </p:pic>
    </p:spTree>
  </p:cSld>
  <p:clrMapOvr>
    <a:masterClrMapping/>
  </p:clrMapOvr>
  <p:transition advTm="230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C:\Users\admin\Desktop\Санатарева ПОСОБИЕ по ПДД\DSCN3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620688"/>
            <a:ext cx="6480720" cy="5400600"/>
          </a:xfrm>
          <a:prstGeom prst="rect">
            <a:avLst/>
          </a:prstGeom>
          <a:noFill/>
        </p:spPr>
      </p:pic>
    </p:spTree>
  </p:cSld>
  <p:clrMapOvr>
    <a:masterClrMapping/>
  </p:clrMapOvr>
  <p:transition advTm="294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admin\Desktop\Санатарева ПОСОБИЕ по ПДД\DSCN3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836712"/>
            <a:ext cx="6768752" cy="5328592"/>
          </a:xfrm>
          <a:prstGeom prst="rect">
            <a:avLst/>
          </a:prstGeom>
          <a:noFill/>
        </p:spPr>
      </p:pic>
    </p:spTree>
  </p:cSld>
  <p:clrMapOvr>
    <a:masterClrMapping/>
  </p:clrMapOvr>
  <p:transition advTm="482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admin\Desktop\Санатарева ПОСОБИЕ по ПДД\DSCN3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88640"/>
            <a:ext cx="5724128" cy="6264696"/>
          </a:xfrm>
          <a:prstGeom prst="rect">
            <a:avLst/>
          </a:prstGeom>
          <a:noFill/>
        </p:spPr>
      </p:pic>
    </p:spTree>
  </p:cSld>
  <p:clrMapOvr>
    <a:masterClrMapping/>
  </p:clrMapOvr>
  <p:transition advTm="474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admin\Desktop\Санатарева ПОСОБИЕ по ПДД\DSCN3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92696"/>
            <a:ext cx="6552728" cy="5544616"/>
          </a:xfrm>
          <a:prstGeom prst="rect">
            <a:avLst/>
          </a:prstGeom>
          <a:noFill/>
        </p:spPr>
      </p:pic>
    </p:spTree>
  </p:cSld>
  <p:clrMapOvr>
    <a:masterClrMapping/>
  </p:clrMapOvr>
  <p:transition advTm="2859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admin\Desktop\Санатарева ПОСОБИЕ по ПДД\DSCN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48680"/>
            <a:ext cx="6696744" cy="5688632"/>
          </a:xfrm>
          <a:prstGeom prst="rect">
            <a:avLst/>
          </a:prstGeom>
          <a:noFill/>
        </p:spPr>
      </p:pic>
    </p:spTree>
  </p:cSld>
  <p:clrMapOvr>
    <a:masterClrMapping/>
  </p:clrMapOvr>
  <p:transition advTm="3477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admin\Desktop\Санатарева ПОСОБИЕ по ПДД\DSCN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48680"/>
            <a:ext cx="6696744" cy="5688632"/>
          </a:xfrm>
          <a:prstGeom prst="rect">
            <a:avLst/>
          </a:prstGeom>
          <a:noFill/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4860032" y="2132856"/>
            <a:ext cx="538360" cy="360040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 rot="16200000">
            <a:off x="4302820" y="3338140"/>
            <a:ext cx="538360" cy="288032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 rot="16045495">
            <a:off x="6542532" y="3132603"/>
            <a:ext cx="538360" cy="279053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 rot="10569791">
            <a:off x="7187202" y="2204934"/>
            <a:ext cx="538360" cy="305184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60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admin\Desktop\Санатарева ПОСОБИЕ по ПДД\DSCN3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412776"/>
            <a:ext cx="6264696" cy="47525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25500" y="260648"/>
            <a:ext cx="34656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«Составь светофор»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544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25500" y="260648"/>
            <a:ext cx="34656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«Составь светофор»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980728"/>
            <a:ext cx="590465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544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25500" y="260648"/>
            <a:ext cx="34656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«Составь светофор»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58326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544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Users\admin\Desktop\Санатарева ПОСОБИЕ по ПДД\DSCN3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340768"/>
            <a:ext cx="6048672" cy="50851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43808" y="404664"/>
            <a:ext cx="53422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«Подбери колеса к транспорту»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321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43808" y="404664"/>
            <a:ext cx="53422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«Подбери колеса к транспорту»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96752"/>
            <a:ext cx="64087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321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C:\Users\admin\Desktop\Санатарева ПОСОБИЕ по ПДД\DSCN3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340768"/>
            <a:ext cx="5832648" cy="50405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01056" y="404664"/>
            <a:ext cx="28264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«Собери </a:t>
            </a:r>
            <a:r>
              <a:rPr lang="ru-RU" sz="2800" b="1" cap="none" spc="0" dirty="0" err="1" smtClean="0">
                <a:ln/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800" b="1" cap="none" spc="0" dirty="0" smtClean="0">
                <a:ln/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cap="none" spc="0" dirty="0">
              <a:ln/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800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C:\Users\admin\Desktop\Санатарева ПОСОБИЕ по ПДД\DSCN3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64704"/>
            <a:ext cx="6336704" cy="56886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22634" y="188640"/>
            <a:ext cx="46087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«Отгадай транспорт»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88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admin\Desktop\Санатарева ПОСОБИЕ по ПДД\DSCN3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60647"/>
            <a:ext cx="5616624" cy="6192689"/>
          </a:xfrm>
          <a:prstGeom prst="rect">
            <a:avLst/>
          </a:prstGeom>
          <a:noFill/>
        </p:spPr>
      </p:pic>
    </p:spTree>
  </p:cSld>
  <p:clrMapOvr>
    <a:masterClrMapping/>
  </p:clrMapOvr>
  <p:transition advTm="120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Users\admin\Desktop\Санатарева ПОСОБИЕ по ПДД\DSCN3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340768"/>
            <a:ext cx="6264696" cy="50405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61861" y="260648"/>
            <a:ext cx="62809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«Найди и покажи дорожный знак»</a:t>
            </a:r>
            <a:endParaRPr lang="ru-RU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463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dmin\Desktop\Санатарева ПОСОБИЕ по ПДД\DSCN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08720"/>
            <a:ext cx="6696744" cy="51845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25834" y="332656"/>
            <a:ext cx="36888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«Найди нарушителя»</a:t>
            </a:r>
            <a:endParaRPr lang="ru-RU" sz="28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319972" y="3248980"/>
            <a:ext cx="36004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6200000">
            <a:off x="6624228" y="3032956"/>
            <a:ext cx="36004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056254">
            <a:off x="7242323" y="2431511"/>
            <a:ext cx="360040" cy="3379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148064" y="2492896"/>
            <a:ext cx="360040" cy="350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8969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C:\Users\admin\Desktop\Санатарева ПОСОБИЕ по ПДД\DSCN3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844824"/>
            <a:ext cx="2952328" cy="4725144"/>
          </a:xfrm>
          <a:prstGeom prst="rect">
            <a:avLst/>
          </a:prstGeom>
          <a:noFill/>
        </p:spPr>
      </p:pic>
      <p:pic>
        <p:nvPicPr>
          <p:cNvPr id="25603" name="Picture 3" descr="C:\Users\admin\Desktop\Санатарева ПОСОБИЕ по ПДД\DSCN3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844824"/>
            <a:ext cx="3240360" cy="46805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836712"/>
            <a:ext cx="70180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Красный-желтый-зеленый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606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admin\Desktop\Санатарева ПОСОБИЕ по ПДД\DSCN3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6480720" cy="53285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90242" y="188640"/>
            <a:ext cx="35600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«Безопасная дорога»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18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admin\Desktop\Санатарева ПОСОБИЕ по ПДД\DSCN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268760"/>
            <a:ext cx="6444208" cy="50131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75856" y="404664"/>
            <a:ext cx="47647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«Расставь дорожные знаки»</a:t>
            </a:r>
            <a:endParaRPr lang="ru-RU" sz="2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45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C:\Users\admin\Desktop\Санатарева ПОСОБИЕ по ПДД\DSCN3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484784"/>
            <a:ext cx="6552728" cy="49411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548680"/>
            <a:ext cx="611840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«Рассели транспортные средства в гаражи»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642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99992" y="1844824"/>
            <a:ext cx="428396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Азбуку города помни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всегда,</a:t>
            </a:r>
          </a:p>
          <a:p>
            <a:pPr algn="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Чтоб не случилась с тобою беда!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9700" name="AutoShape 4" descr="https://i2.wp.com/deti-i-mama.ru/wp-content/uploads/2016/04/svetofor-i-de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i2.wp.com/deti-i-mama.ru/wp-content/uploads/2016/04/svetofor-i-de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4" name="AutoShape 8" descr="https://shkolabuduschego.ru/wp-content/uploads/2015/05/vnimanie_deti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6" name="Picture 10" descr="https://shkolabuduschego.ru/wp-content/uploads/2015/05/vnimanie_det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536504" cy="6048672"/>
          </a:xfrm>
          <a:prstGeom prst="rect">
            <a:avLst/>
          </a:prstGeom>
          <a:noFill/>
        </p:spPr>
      </p:pic>
    </p:spTree>
  </p:cSld>
  <p:clrMapOvr>
    <a:masterClrMapping/>
  </p:clrMapOvr>
  <p:transition advTm="1464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admin\Desktop\Санатарева ПОСОБИЕ по ПДД\DSCN3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4665"/>
            <a:ext cx="6192688" cy="6120680"/>
          </a:xfrm>
          <a:prstGeom prst="rect">
            <a:avLst/>
          </a:prstGeom>
          <a:noFill/>
        </p:spPr>
      </p:pic>
    </p:spTree>
  </p:cSld>
  <p:clrMapOvr>
    <a:masterClrMapping/>
  </p:clrMapOvr>
  <p:transition advTm="76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admin\Desktop\Санатарева ПОСОБИЕ по ПДД\DSCN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60647"/>
            <a:ext cx="5976664" cy="6336705"/>
          </a:xfrm>
          <a:prstGeom prst="rect">
            <a:avLst/>
          </a:prstGeom>
          <a:noFill/>
        </p:spPr>
      </p:pic>
    </p:spTree>
  </p:cSld>
  <p:clrMapOvr>
    <a:masterClrMapping/>
  </p:clrMapOvr>
  <p:transition advTm="63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admin\Desktop\Санатарева ПОСОБИЕ по ПДД\DSCN3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764704"/>
            <a:ext cx="6480720" cy="5256584"/>
          </a:xfrm>
          <a:prstGeom prst="rect">
            <a:avLst/>
          </a:prstGeom>
          <a:noFill/>
        </p:spPr>
      </p:pic>
    </p:spTree>
  </p:cSld>
  <p:clrMapOvr>
    <a:masterClrMapping/>
  </p:clrMapOvr>
  <p:transition advTm="78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admin\Desktop\Санатарева ПОСОБИЕ по ПДД\DSCN3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48680"/>
            <a:ext cx="6408712" cy="5733256"/>
          </a:xfrm>
          <a:prstGeom prst="rect">
            <a:avLst/>
          </a:prstGeom>
          <a:noFill/>
        </p:spPr>
      </p:pic>
    </p:spTree>
  </p:cSld>
  <p:clrMapOvr>
    <a:masterClrMapping/>
  </p:clrMapOvr>
  <p:transition advTm="57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04664"/>
            <a:ext cx="684076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98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76dlo-140724105751-phpapp02/95/76-d-lo-1-638.jpg?cb=1406199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admin\Desktop\Санатарева ПОСОБИЕ по ПДД\DSCN3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88640"/>
            <a:ext cx="5724128" cy="6264696"/>
          </a:xfrm>
          <a:prstGeom prst="rect">
            <a:avLst/>
          </a:prstGeom>
          <a:noFill/>
        </p:spPr>
      </p:pic>
    </p:spTree>
  </p:cSld>
  <p:clrMapOvr>
    <a:masterClrMapping/>
  </p:clrMapOvr>
  <p:transition advTm="14243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103</Words>
  <Application>Microsoft Office PowerPoint</Application>
  <PresentationFormat>Экран (4:3)</PresentationFormat>
  <Paragraphs>25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</cp:revision>
  <dcterms:created xsi:type="dcterms:W3CDTF">2021-11-10T08:14:49Z</dcterms:created>
  <dcterms:modified xsi:type="dcterms:W3CDTF">2021-11-11T05:30:42Z</dcterms:modified>
</cp:coreProperties>
</file>